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0" r:id="rId2"/>
    <p:sldId id="319" r:id="rId3"/>
    <p:sldId id="314" r:id="rId4"/>
    <p:sldId id="302" r:id="rId5"/>
    <p:sldId id="382" r:id="rId6"/>
    <p:sldId id="383" r:id="rId7"/>
    <p:sldId id="307" r:id="rId8"/>
    <p:sldId id="309" r:id="rId9"/>
    <p:sldId id="305" r:id="rId10"/>
    <p:sldId id="308" r:id="rId11"/>
    <p:sldId id="306" r:id="rId12"/>
    <p:sldId id="321" r:id="rId13"/>
    <p:sldId id="260" r:id="rId14"/>
    <p:sldId id="296" r:id="rId15"/>
    <p:sldId id="323" r:id="rId1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73129" autoAdjust="0"/>
  </p:normalViewPr>
  <p:slideViewPr>
    <p:cSldViewPr snapToGrid="0">
      <p:cViewPr varScale="1">
        <p:scale>
          <a:sx n="92" d="100"/>
          <a:sy n="92" d="100"/>
        </p:scale>
        <p:origin x="3288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5.xml"/><Relationship Id="rId10" Type="http://schemas.openxmlformats.org/officeDocument/2006/relationships/image" Target="../media/image160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4.xml"/><Relationship Id="rId5" Type="http://schemas.openxmlformats.org/officeDocument/2006/relationships/image" Target="../media/image100.png"/><Relationship Id="rId10" Type="http://schemas.openxmlformats.org/officeDocument/2006/relationships/image" Target="../media/image130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12865" y="2258537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>
                <a:solidFill>
                  <a:srgbClr val="FFFFFF"/>
                </a:solidFill>
              </a:rPr>
              <a:t>ArraysAnd2DArraysQuiz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3523311" y="118339"/>
            <a:ext cx="3982936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>
                <a:highlight>
                  <a:srgbClr val="FFFF00"/>
                </a:highlight>
              </a:rPr>
              <a:t>__________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</a:t>
            </a:r>
            <a:r>
              <a:rPr lang="en-US"/>
              <a:t>2DArrays OR 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/>
              <a:t>Questions: Post to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" y="762000"/>
            <a:ext cx="89916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PLEASE </a:t>
            </a:r>
            <a:r>
              <a:rPr lang="en-US" u="sng"/>
              <a:t>Post All Questions to Piazza</a:t>
            </a:r>
          </a:p>
          <a:p>
            <a:pPr lvl="1"/>
            <a:r>
              <a:rPr lang="en-US"/>
              <a:t>If asking a question about an </a:t>
            </a:r>
            <a:r>
              <a:rPr lang="en-US" b="1"/>
              <a:t>individual assignment</a:t>
            </a:r>
            <a:r>
              <a:rPr lang="en-US"/>
              <a:t> (i.e. </a:t>
            </a:r>
            <a:r>
              <a:rPr lang="en-US" b="1"/>
              <a:t>Homework</a:t>
            </a:r>
            <a:r>
              <a:rPr lang="en-US"/>
              <a:t>) and you must share code (Homework) to ask your question:</a:t>
            </a:r>
          </a:p>
          <a:p>
            <a:pPr lvl="1"/>
            <a:r>
              <a:rPr lang="en-US" b="1"/>
              <a:t>Email instructors ONLY </a:t>
            </a:r>
            <a:r>
              <a:rPr lang="en-US"/>
              <a:t>(see below)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Otherwise: please post questions and look to help </a:t>
            </a:r>
            <a:r>
              <a:rPr lang="en-US" i="1" u="sng"/>
              <a:t>provide hints</a:t>
            </a:r>
            <a:r>
              <a:rPr lang="en-US" i="1"/>
              <a:t> </a:t>
            </a:r>
            <a:r>
              <a:rPr lang="en-US"/>
              <a:t>to other students </a:t>
            </a:r>
          </a:p>
          <a:p>
            <a:r>
              <a:rPr lang="en-US"/>
              <a:t>Collaborative (i.e., in-class activities) or if you don’t have to post code to ask the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0" y="2667000"/>
            <a:ext cx="3611880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3858"/>
          <a:stretch/>
        </p:blipFill>
        <p:spPr>
          <a:xfrm>
            <a:off x="4176904" y="2678114"/>
            <a:ext cx="4779578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86781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 dirty="0"/>
              <a:t>TA Help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D454C-94BA-AA44-FB1B-EE8F3A70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" y="1166018"/>
            <a:ext cx="8938624" cy="54279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Linked from Moodle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links in sheet</a:t>
            </a:r>
          </a:p>
          <a:p>
            <a:r>
              <a:rPr lang="en-US" dirty="0"/>
              <a:t>Opens MS Team Channel</a:t>
            </a:r>
          </a:p>
          <a:p>
            <a:r>
              <a:rPr lang="en-US" dirty="0"/>
              <a:t>Send message, then video call/screen share w/ 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7382E-1E13-0A3B-590C-4E5C862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87" y="695324"/>
            <a:ext cx="2905125" cy="273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7EDB-314E-60BE-307E-C3639E28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6" y="3872309"/>
            <a:ext cx="2428875" cy="88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DE752-9E46-CD13-2ECD-D50361BD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4924563"/>
            <a:ext cx="4550065" cy="5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A973B-4F6B-D179-69C8-0DEC4E709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" y="2024459"/>
            <a:ext cx="5626549" cy="273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33198-4935-3084-822F-ABFCAB8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535384"/>
            <a:ext cx="5153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1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8DD-CAF7-2612-ED73-C6C3BC80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11"/>
            <a:ext cx="5261020" cy="828274"/>
          </a:xfrm>
        </p:spPr>
        <p:txBody>
          <a:bodyPr/>
          <a:lstStyle/>
          <a:p>
            <a:r>
              <a:rPr lang="en-US" dirty="0"/>
              <a:t>Panopto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473F3-09C0-C4B4-564D-2E6A325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1988"/>
            <a:ext cx="3048000" cy="258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E61FA-E3F5-DBD5-1E70-BB906166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05"/>
            <a:ext cx="9144000" cy="171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0E69-E421-855E-80F2-8DE1CA4C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5" y="3432294"/>
            <a:ext cx="3430995" cy="343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74377-73D7-7EFE-1948-35DB72C2C542}"/>
              </a:ext>
            </a:extLst>
          </p:cNvPr>
          <p:cNvSpPr txBox="1"/>
          <p:nvPr/>
        </p:nvSpPr>
        <p:spPr>
          <a:xfrm>
            <a:off x="106862" y="4185633"/>
            <a:ext cx="4606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Videos cover the content, sometimes slightly different, but always an options for extra review and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979C-3053-5644-2E76-565B470D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5" y="843122"/>
            <a:ext cx="51720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4ACDD-4614-947A-6E98-32CB2A29D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67" y="1501851"/>
            <a:ext cx="2350263" cy="12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5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</TotalTime>
  <Words>813</Words>
  <Application>Microsoft Macintosh PowerPoint</Application>
  <PresentationFormat>On-screen Show (4:3)</PresentationFormat>
  <Paragraphs>133</Paragraphs>
  <Slides>15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Questions: Post to Piazza</vt:lpstr>
      <vt:lpstr>TA Help Hours</vt:lpstr>
      <vt:lpstr>Panopto Videos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Plan for remainder of 1st hour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Wilkin, Aaron</cp:lastModifiedBy>
  <cp:revision>150</cp:revision>
  <dcterms:modified xsi:type="dcterms:W3CDTF">2024-12-13T22:06:22Z</dcterms:modified>
</cp:coreProperties>
</file>